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66" r:id="rId4"/>
    <p:sldId id="265" r:id="rId5"/>
    <p:sldId id="258" r:id="rId6"/>
    <p:sldId id="259" r:id="rId7"/>
    <p:sldId id="260" r:id="rId8"/>
    <p:sldId id="261" r:id="rId9"/>
    <p:sldId id="262" r:id="rId10"/>
    <p:sldId id="263" r:id="rId11"/>
    <p:sldId id="264"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0" d="100"/>
          <a:sy n="70" d="100"/>
        </p:scale>
        <p:origin x="508"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B61BEF0D-F0BB-DE4B-95CE-6DB70DBA9567}" type="datetimeFigureOut">
              <a:rPr lang="en-US" dirty="0"/>
              <a:pPr/>
              <a:t>4/22/2019</a:t>
            </a:fld>
            <a:endParaRPr lang="en-US" dirty="0"/>
          </a:p>
        </p:txBody>
      </p:sp>
      <p:sp>
        <p:nvSpPr>
          <p:cNvPr id="5" name="Footer Placeholder 4"/>
          <p:cNvSpPr>
            <a:spLocks noGrp="1"/>
          </p:cNvSpPr>
          <p:nvPr>
            <p:ph type="ftr" sz="quarter" idx="11"/>
          </p:nvPr>
        </p:nvSpPr>
        <p:spPr>
          <a:xfrm>
            <a:off x="2692397" y="5037663"/>
            <a:ext cx="5214635" cy="279400"/>
          </a:xfrm>
        </p:spPr>
        <p:txBody>
          <a:bodyPr/>
          <a:lstStyle/>
          <a:p>
            <a:endParaRPr lang="en-US" dirty="0"/>
          </a:p>
        </p:txBody>
      </p:sp>
      <p:sp>
        <p:nvSpPr>
          <p:cNvPr id="6" name="Slide Number Placeholder 5"/>
          <p:cNvSpPr>
            <a:spLocks noGrp="1"/>
          </p:cNvSpPr>
          <p:nvPr>
            <p:ph type="sldNum" sz="quarter" idx="12"/>
          </p:nvPr>
        </p:nvSpPr>
        <p:spPr>
          <a:xfrm>
            <a:off x="8956900" y="5037663"/>
            <a:ext cx="551167" cy="279400"/>
          </a:xfrm>
        </p:spPr>
        <p:txBody>
          <a:bodyPr/>
          <a:lstStyle/>
          <a:p>
            <a:fld id="{D57F1E4F-1CFF-5643-939E-217C01CDF565}" type="slidenum">
              <a:rPr lang="en-US" dirty="0"/>
              <a:pPr/>
              <a:t>‹#›</a:t>
            </a:fld>
            <a:endParaRPr lang="en-US" dirty="0"/>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4/22/2019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4/22/2019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4/22/2019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4/22/2019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smtClean="0"/>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4/22/2019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smtClean="0"/>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4/22/2019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4/22/2019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4/22/2019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2647F38-B617-4D2F-AE0A-013F0C4D2C57}" type="datetimeFigureOut">
              <a:rPr lang="en-US" dirty="0"/>
              <a:t>4/22/2019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97799C9-84D9-46D2-A11E-BCF8A720529D}"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4/22/2019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05BFA754-D5C3-4E66-96A6-867B257F58DC}" type="datetimeFigureOut">
              <a:rPr lang="en-US" dirty="0"/>
              <a:t>4/22/2019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D84065D-F351-4B03-BD91-D8A6B8D4B362}"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4/22/2019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4/22/2019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4/22/2019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4/22/2019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smtClean="0"/>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4/22/2019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4/22/2019</a:t>
            </a:fld>
            <a:endParaRPr lang="en-US" dirty="0"/>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68" r:id="rId2"/>
    <p:sldLayoutId id="2147483651" r:id="rId3"/>
    <p:sldLayoutId id="2147483669"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Crime management system</a:t>
            </a:r>
            <a:endParaRPr lang="en-IN" dirty="0"/>
          </a:p>
        </p:txBody>
      </p:sp>
      <p:sp>
        <p:nvSpPr>
          <p:cNvPr id="3" name="Subtitle 2"/>
          <p:cNvSpPr>
            <a:spLocks noGrp="1"/>
          </p:cNvSpPr>
          <p:nvPr>
            <p:ph type="subTitle" idx="1"/>
          </p:nvPr>
        </p:nvSpPr>
        <p:spPr/>
        <p:txBody>
          <a:bodyPr>
            <a:normAutofit fontScale="77500" lnSpcReduction="20000"/>
          </a:bodyPr>
          <a:lstStyle/>
          <a:p>
            <a:r>
              <a:rPr lang="en-US" dirty="0" smtClean="0">
                <a:latin typeface="Cambria" panose="02040503050406030204" pitchFamily="18" charset="0"/>
              </a:rPr>
              <a:t>      From:                                                                            </a:t>
            </a:r>
            <a:r>
              <a:rPr lang="en-US" dirty="0" err="1" smtClean="0">
                <a:latin typeface="Cambria" panose="02040503050406030204" pitchFamily="18" charset="0"/>
              </a:rPr>
              <a:t>AnushaB</a:t>
            </a:r>
            <a:r>
              <a:rPr lang="en-US" dirty="0" smtClean="0">
                <a:latin typeface="Cambria" panose="02040503050406030204" pitchFamily="18" charset="0"/>
              </a:rPr>
              <a:t>   PES1201701061</a:t>
            </a:r>
          </a:p>
          <a:p>
            <a:r>
              <a:rPr lang="en-US" dirty="0" smtClean="0">
                <a:latin typeface="Cambria" panose="02040503050406030204" pitchFamily="18" charset="0"/>
              </a:rPr>
              <a:t>                                                                                  </a:t>
            </a:r>
            <a:r>
              <a:rPr lang="en-US" dirty="0" err="1" smtClean="0">
                <a:latin typeface="Cambria" panose="02040503050406030204" pitchFamily="18" charset="0"/>
              </a:rPr>
              <a:t>Swathi</a:t>
            </a:r>
            <a:r>
              <a:rPr lang="en-US" dirty="0" smtClean="0">
                <a:latin typeface="Cambria" panose="02040503050406030204" pitchFamily="18" charset="0"/>
              </a:rPr>
              <a:t>           </a:t>
            </a:r>
            <a:r>
              <a:rPr lang="en-US" dirty="0" smtClean="0">
                <a:latin typeface="Cambria" panose="02040503050406030204" pitchFamily="18" charset="0"/>
              </a:rPr>
              <a:t>PES1201701826</a:t>
            </a:r>
            <a:endParaRPr lang="en-US" dirty="0" smtClean="0">
              <a:latin typeface="Cambria" panose="02040503050406030204" pitchFamily="18" charset="0"/>
            </a:endParaRPr>
          </a:p>
          <a:p>
            <a:r>
              <a:rPr lang="en-US" dirty="0" smtClean="0">
                <a:latin typeface="Cambria" panose="02040503050406030204" pitchFamily="18" charset="0"/>
              </a:rPr>
              <a:t>                                                                               </a:t>
            </a:r>
            <a:r>
              <a:rPr lang="en-US" dirty="0" err="1" smtClean="0">
                <a:latin typeface="Cambria" panose="02040503050406030204" pitchFamily="18" charset="0"/>
              </a:rPr>
              <a:t>Aishwarya</a:t>
            </a:r>
            <a:r>
              <a:rPr lang="en-US" dirty="0" smtClean="0">
                <a:latin typeface="Cambria" panose="02040503050406030204" pitchFamily="18" charset="0"/>
              </a:rPr>
              <a:t> MM   PES1201802368</a:t>
            </a:r>
          </a:p>
          <a:p>
            <a:r>
              <a:rPr lang="en-US" dirty="0" smtClean="0">
                <a:latin typeface="Cambria" panose="02040503050406030204" pitchFamily="18" charset="0"/>
              </a:rPr>
              <a:t>                                                                           Group no:(18)</a:t>
            </a:r>
            <a:endParaRPr lang="en-IN" dirty="0">
              <a:latin typeface="Cambria" panose="02040503050406030204" pitchFamily="18" charset="0"/>
            </a:endParaRPr>
          </a:p>
        </p:txBody>
      </p:sp>
    </p:spTree>
    <p:extLst>
      <p:ext uri="{BB962C8B-B14F-4D97-AF65-F5344CB8AC3E}">
        <p14:creationId xmlns:p14="http://schemas.microsoft.com/office/powerpoint/2010/main" val="395854848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User interface screenshots</a:t>
            </a:r>
            <a:endParaRPr lang="en-IN"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73655" y="2285999"/>
            <a:ext cx="8003264" cy="3589339"/>
          </a:xfrm>
        </p:spPr>
      </p:pic>
    </p:spTree>
    <p:extLst>
      <p:ext uri="{BB962C8B-B14F-4D97-AF65-F5344CB8AC3E}">
        <p14:creationId xmlns:p14="http://schemas.microsoft.com/office/powerpoint/2010/main" val="67474577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20570" y="787651"/>
            <a:ext cx="8890503" cy="5368705"/>
          </a:xfrm>
        </p:spPr>
      </p:pic>
    </p:spTree>
    <p:extLst>
      <p:ext uri="{BB962C8B-B14F-4D97-AF65-F5344CB8AC3E}">
        <p14:creationId xmlns:p14="http://schemas.microsoft.com/office/powerpoint/2010/main" val="421727671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Abstract:</a:t>
            </a:r>
            <a:endParaRPr lang="en-IN" dirty="0"/>
          </a:p>
        </p:txBody>
      </p:sp>
      <p:sp>
        <p:nvSpPr>
          <p:cNvPr id="3" name="Content Placeholder 2"/>
          <p:cNvSpPr>
            <a:spLocks noGrp="1"/>
          </p:cNvSpPr>
          <p:nvPr>
            <p:ph idx="1"/>
          </p:nvPr>
        </p:nvSpPr>
        <p:spPr/>
        <p:txBody>
          <a:bodyPr>
            <a:noAutofit/>
          </a:bodyPr>
          <a:lstStyle/>
          <a:p>
            <a:pPr marL="0" indent="0">
              <a:buNone/>
            </a:pPr>
            <a:r>
              <a:rPr lang="en-US" sz="1800" dirty="0">
                <a:latin typeface="Cambria" panose="02040503050406030204" pitchFamily="18" charset="0"/>
              </a:rPr>
              <a:t>The proposed system applies to all Police stations across the country and specifically looks into the subject of Crime Records Management. It is well understood that Crime Prevention, Detection and Conviction of criminals depend on a highly responsive backbone of Information Management. The efficiency of the police function and the effectiveness with which it tackles crime depend on what quality of information it can derive from its existing records and how fast it can have access to it. Initially, the system will be implemented across Cities and Towns and later on, be interlinked so that a Police detective can access information across all records in the state thus helping speedy and successful completion to cases. The project has been planned to be having the view of distributed architecture, with centralized storage of the database. The application for the storage of the data has been planned</a:t>
            </a:r>
            <a:r>
              <a:rPr lang="en-US" sz="1800" dirty="0"/>
              <a:t>. </a:t>
            </a:r>
            <a:endParaRPr lang="en-IN" sz="1800" dirty="0">
              <a:latin typeface="Cambria" panose="02040503050406030204" pitchFamily="18" charset="0"/>
            </a:endParaRPr>
          </a:p>
        </p:txBody>
      </p:sp>
    </p:spTree>
    <p:extLst>
      <p:ext uri="{BB962C8B-B14F-4D97-AF65-F5344CB8AC3E}">
        <p14:creationId xmlns:p14="http://schemas.microsoft.com/office/powerpoint/2010/main" val="332165743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2" y="982132"/>
            <a:ext cx="9601196" cy="653485"/>
          </a:xfrm>
        </p:spPr>
        <p:txBody>
          <a:bodyPr>
            <a:normAutofit fontScale="90000"/>
          </a:bodyPr>
          <a:lstStyle/>
          <a:p>
            <a:r>
              <a:rPr lang="en-US" dirty="0" smtClean="0"/>
              <a:t>Some of the tables and values</a:t>
            </a:r>
            <a:endParaRPr lang="en-IN" dirty="0"/>
          </a:p>
        </p:txBody>
      </p:sp>
      <p:sp>
        <p:nvSpPr>
          <p:cNvPr id="3" name="Content Placeholder 2"/>
          <p:cNvSpPr>
            <a:spLocks noGrp="1"/>
          </p:cNvSpPr>
          <p:nvPr>
            <p:ph idx="1"/>
          </p:nvPr>
        </p:nvSpPr>
        <p:spPr>
          <a:xfrm>
            <a:off x="1295401" y="1893194"/>
            <a:ext cx="9601196" cy="3982674"/>
          </a:xfrm>
        </p:spPr>
        <p:txBody>
          <a:bodyPr/>
          <a:lstStyle/>
          <a:p>
            <a:r>
              <a:rPr lang="en-US" dirty="0" smtClean="0"/>
              <a:t>Tables with attributes </a:t>
            </a:r>
          </a:p>
          <a:p>
            <a:pPr marL="457200" indent="-457200">
              <a:buFont typeface="+mj-lt"/>
              <a:buAutoNum type="arabicParenR"/>
            </a:pPr>
            <a:r>
              <a:rPr lang="en-US" dirty="0" smtClean="0"/>
              <a:t>Citizen(</a:t>
            </a:r>
            <a:r>
              <a:rPr lang="en-US" dirty="0" err="1" smtClean="0"/>
              <a:t>cname,age,gender,address,bdate,adhar_no,phone</a:t>
            </a:r>
            <a:r>
              <a:rPr lang="en-US" dirty="0" smtClean="0"/>
              <a:t>)</a:t>
            </a:r>
          </a:p>
          <a:p>
            <a:pPr marL="457200" indent="-457200">
              <a:buFont typeface="+mj-lt"/>
              <a:buAutoNum type="arabicParenR"/>
            </a:pPr>
            <a:r>
              <a:rPr lang="en-US" dirty="0" smtClean="0"/>
              <a:t>Police (</a:t>
            </a:r>
            <a:r>
              <a:rPr lang="en-US" dirty="0" err="1" smtClean="0"/>
              <a:t>fname,pid,age,gender,address,ward_no,incharge_id</a:t>
            </a:r>
            <a:r>
              <a:rPr lang="en-US" dirty="0" smtClean="0"/>
              <a:t>)</a:t>
            </a:r>
          </a:p>
          <a:p>
            <a:pPr marL="457200" indent="-457200">
              <a:buFont typeface="+mj-lt"/>
              <a:buAutoNum type="arabicParenR"/>
            </a:pPr>
            <a:r>
              <a:rPr lang="en-US" dirty="0" smtClean="0"/>
              <a:t>Police station(</a:t>
            </a:r>
            <a:r>
              <a:rPr lang="en-US" dirty="0" err="1" smtClean="0"/>
              <a:t>wardno,sname,address,psiname,phone,email</a:t>
            </a:r>
            <a:r>
              <a:rPr lang="en-US" dirty="0" smtClean="0"/>
              <a:t>)</a:t>
            </a:r>
          </a:p>
          <a:p>
            <a:pPr marL="457200" indent="-457200">
              <a:buFont typeface="+mj-lt"/>
              <a:buAutoNum type="arabicParenR"/>
            </a:pPr>
            <a:r>
              <a:rPr lang="en-US" dirty="0" smtClean="0"/>
              <a:t>Criminal(</a:t>
            </a:r>
            <a:r>
              <a:rPr lang="en-US" dirty="0" err="1" smtClean="0"/>
              <a:t>criminal_id,crime_involved,law_id,adhar_no,pid</a:t>
            </a:r>
            <a:r>
              <a:rPr lang="en-US" dirty="0" smtClean="0"/>
              <a:t>)</a:t>
            </a:r>
          </a:p>
          <a:p>
            <a:pPr marL="457200" indent="-457200">
              <a:buFont typeface="+mj-lt"/>
              <a:buAutoNum type="arabicParenR"/>
            </a:pPr>
            <a:r>
              <a:rPr lang="en-US" dirty="0" smtClean="0"/>
              <a:t>Avocation(</a:t>
            </a:r>
            <a:r>
              <a:rPr lang="en-US" dirty="0" err="1" smtClean="0"/>
              <a:t>law_id,section,name,punishment,description</a:t>
            </a:r>
            <a:r>
              <a:rPr lang="en-US" dirty="0" smtClean="0"/>
              <a:t>)</a:t>
            </a:r>
          </a:p>
          <a:p>
            <a:pPr marL="457200" indent="-457200">
              <a:buFont typeface="+mj-lt"/>
              <a:buAutoNum type="arabicParenR"/>
            </a:pPr>
            <a:r>
              <a:rPr lang="en-US" dirty="0" smtClean="0"/>
              <a:t>Complaint(</a:t>
            </a:r>
            <a:r>
              <a:rPr lang="en-US" dirty="0" err="1" smtClean="0"/>
              <a:t>coname,coid,subject,date,details,adhar_no</a:t>
            </a:r>
            <a:r>
              <a:rPr lang="en-US" dirty="0" smtClean="0"/>
              <a:t>)</a:t>
            </a:r>
          </a:p>
          <a:p>
            <a:endParaRPr lang="en-IN" dirty="0"/>
          </a:p>
        </p:txBody>
      </p:sp>
    </p:spTree>
    <p:extLst>
      <p:ext uri="{BB962C8B-B14F-4D97-AF65-F5344CB8AC3E}">
        <p14:creationId xmlns:p14="http://schemas.microsoft.com/office/powerpoint/2010/main" val="377199983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2" y="682580"/>
            <a:ext cx="9601196" cy="476519"/>
          </a:xfrm>
        </p:spPr>
        <p:txBody>
          <a:bodyPr>
            <a:normAutofit fontScale="90000"/>
          </a:bodyPr>
          <a:lstStyle/>
          <a:p>
            <a:r>
              <a:rPr lang="en-US" dirty="0" smtClean="0"/>
              <a:t>Tables with the following </a:t>
            </a:r>
            <a:r>
              <a:rPr lang="en-US" dirty="0" err="1" smtClean="0"/>
              <a:t>tupple</a:t>
            </a:r>
            <a:r>
              <a:rPr lang="en-US" dirty="0" err="1"/>
              <a:t>s</a:t>
            </a:r>
            <a:endParaRPr lang="en-IN" dirty="0"/>
          </a:p>
        </p:txBody>
      </p:sp>
      <p:pic>
        <p:nvPicPr>
          <p:cNvPr id="4" name="Content Placeholder 3"/>
          <p:cNvPicPr>
            <a:picLocks noGrp="1" noChangeAspect="1"/>
          </p:cNvPicPr>
          <p:nvPr>
            <p:ph idx="1"/>
          </p:nvPr>
        </p:nvPicPr>
        <p:blipFill>
          <a:blip r:embed="rId2"/>
          <a:stretch>
            <a:fillRect/>
          </a:stretch>
        </p:blipFill>
        <p:spPr>
          <a:xfrm>
            <a:off x="1068946" y="1403797"/>
            <a:ext cx="9827651" cy="4471541"/>
          </a:xfrm>
          <a:prstGeom prst="rect">
            <a:avLst/>
          </a:prstGeom>
        </p:spPr>
      </p:pic>
    </p:spTree>
    <p:extLst>
      <p:ext uri="{BB962C8B-B14F-4D97-AF65-F5344CB8AC3E}">
        <p14:creationId xmlns:p14="http://schemas.microsoft.com/office/powerpoint/2010/main" val="393124945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2" y="982132"/>
            <a:ext cx="9601196" cy="189845"/>
          </a:xfrm>
        </p:spPr>
        <p:txBody>
          <a:bodyPr>
            <a:normAutofit fontScale="90000"/>
          </a:bodyPr>
          <a:lstStyle/>
          <a:p>
            <a:endParaRPr lang="en-IN" dirty="0"/>
          </a:p>
        </p:txBody>
      </p:sp>
      <p:pic>
        <p:nvPicPr>
          <p:cNvPr id="4" name="Content Placeholder 3"/>
          <p:cNvPicPr>
            <a:picLocks noGrp="1" noChangeAspect="1"/>
          </p:cNvPicPr>
          <p:nvPr>
            <p:ph idx="1"/>
          </p:nvPr>
        </p:nvPicPr>
        <p:blipFill>
          <a:blip r:embed="rId2"/>
          <a:stretch>
            <a:fillRect/>
          </a:stretch>
        </p:blipFill>
        <p:spPr>
          <a:xfrm>
            <a:off x="1295402" y="1378039"/>
            <a:ext cx="9601196" cy="4497299"/>
          </a:xfrm>
          <a:prstGeom prst="rect">
            <a:avLst/>
          </a:prstGeom>
        </p:spPr>
      </p:pic>
    </p:spTree>
    <p:extLst>
      <p:ext uri="{BB962C8B-B14F-4D97-AF65-F5344CB8AC3E}">
        <p14:creationId xmlns:p14="http://schemas.microsoft.com/office/powerpoint/2010/main" val="102006882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2" y="982133"/>
            <a:ext cx="9601196" cy="48178"/>
          </a:xfrm>
        </p:spPr>
        <p:txBody>
          <a:bodyPr>
            <a:normAutofit fontScale="90000"/>
          </a:bodyPr>
          <a:lstStyle/>
          <a:p>
            <a:endParaRPr lang="en-IN" dirty="0"/>
          </a:p>
        </p:txBody>
      </p:sp>
      <p:pic>
        <p:nvPicPr>
          <p:cNvPr id="4" name="Content Placeholder 3"/>
          <p:cNvPicPr>
            <a:picLocks noGrp="1" noChangeAspect="1"/>
          </p:cNvPicPr>
          <p:nvPr>
            <p:ph idx="1"/>
          </p:nvPr>
        </p:nvPicPr>
        <p:blipFill>
          <a:blip r:embed="rId2"/>
          <a:stretch>
            <a:fillRect/>
          </a:stretch>
        </p:blipFill>
        <p:spPr>
          <a:xfrm>
            <a:off x="1416676" y="1313645"/>
            <a:ext cx="9479922" cy="4561693"/>
          </a:xfrm>
          <a:prstGeom prst="rect">
            <a:avLst/>
          </a:prstGeom>
        </p:spPr>
      </p:pic>
    </p:spTree>
    <p:extLst>
      <p:ext uri="{BB962C8B-B14F-4D97-AF65-F5344CB8AC3E}">
        <p14:creationId xmlns:p14="http://schemas.microsoft.com/office/powerpoint/2010/main" val="108644670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2" y="982133"/>
            <a:ext cx="9601196" cy="86814"/>
          </a:xfrm>
        </p:spPr>
        <p:txBody>
          <a:bodyPr>
            <a:normAutofit fontScale="90000"/>
          </a:bodyPr>
          <a:lstStyle/>
          <a:p>
            <a:endParaRPr lang="en-IN" dirty="0"/>
          </a:p>
        </p:txBody>
      </p:sp>
      <p:pic>
        <p:nvPicPr>
          <p:cNvPr id="4" name="Content Placeholder 3"/>
          <p:cNvPicPr>
            <a:picLocks noGrp="1" noChangeAspect="1"/>
          </p:cNvPicPr>
          <p:nvPr>
            <p:ph idx="1"/>
          </p:nvPr>
        </p:nvPicPr>
        <p:blipFill>
          <a:blip r:embed="rId2"/>
          <a:stretch>
            <a:fillRect/>
          </a:stretch>
        </p:blipFill>
        <p:spPr>
          <a:xfrm>
            <a:off x="1295402" y="1378039"/>
            <a:ext cx="9728913" cy="4497299"/>
          </a:xfrm>
          <a:prstGeom prst="rect">
            <a:avLst/>
          </a:prstGeom>
        </p:spPr>
      </p:pic>
    </p:spTree>
    <p:extLst>
      <p:ext uri="{BB962C8B-B14F-4D97-AF65-F5344CB8AC3E}">
        <p14:creationId xmlns:p14="http://schemas.microsoft.com/office/powerpoint/2010/main" val="349688087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2" y="982133"/>
            <a:ext cx="9601196" cy="408786"/>
          </a:xfrm>
        </p:spPr>
        <p:txBody>
          <a:bodyPr>
            <a:normAutofit fontScale="90000"/>
          </a:bodyPr>
          <a:lstStyle/>
          <a:p>
            <a:r>
              <a:rPr lang="en-US" dirty="0" smtClean="0"/>
              <a:t>These are the some of the quires:</a:t>
            </a:r>
            <a:endParaRPr lang="en-IN" dirty="0"/>
          </a:p>
        </p:txBody>
      </p:sp>
      <p:pic>
        <p:nvPicPr>
          <p:cNvPr id="4" name="Content Placeholder 3"/>
          <p:cNvPicPr>
            <a:picLocks noGrp="1" noChangeAspect="1"/>
          </p:cNvPicPr>
          <p:nvPr>
            <p:ph idx="1"/>
          </p:nvPr>
        </p:nvPicPr>
        <p:blipFill>
          <a:blip r:embed="rId2"/>
          <a:stretch>
            <a:fillRect/>
          </a:stretch>
        </p:blipFill>
        <p:spPr>
          <a:xfrm>
            <a:off x="1429555" y="1519707"/>
            <a:ext cx="9607639" cy="4355631"/>
          </a:xfrm>
          <a:prstGeom prst="rect">
            <a:avLst/>
          </a:prstGeom>
        </p:spPr>
      </p:pic>
    </p:spTree>
    <p:extLst>
      <p:ext uri="{BB962C8B-B14F-4D97-AF65-F5344CB8AC3E}">
        <p14:creationId xmlns:p14="http://schemas.microsoft.com/office/powerpoint/2010/main" val="120460220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2" y="982132"/>
            <a:ext cx="9601196" cy="45719"/>
          </a:xfrm>
        </p:spPr>
        <p:txBody>
          <a:bodyPr>
            <a:normAutofit fontScale="90000"/>
          </a:bodyPr>
          <a:lstStyle/>
          <a:p>
            <a:endParaRPr lang="en-IN" dirty="0"/>
          </a:p>
        </p:txBody>
      </p:sp>
      <p:pic>
        <p:nvPicPr>
          <p:cNvPr id="4" name="Content Placeholder 3"/>
          <p:cNvPicPr>
            <a:picLocks noGrp="1" noChangeAspect="1"/>
          </p:cNvPicPr>
          <p:nvPr>
            <p:ph idx="1"/>
          </p:nvPr>
        </p:nvPicPr>
        <p:blipFill>
          <a:blip r:embed="rId2"/>
          <a:stretch>
            <a:fillRect/>
          </a:stretch>
        </p:blipFill>
        <p:spPr>
          <a:xfrm>
            <a:off x="1295402" y="1287887"/>
            <a:ext cx="9601195" cy="4587451"/>
          </a:xfrm>
          <a:prstGeom prst="rect">
            <a:avLst/>
          </a:prstGeom>
        </p:spPr>
      </p:pic>
    </p:spTree>
    <p:extLst>
      <p:ext uri="{BB962C8B-B14F-4D97-AF65-F5344CB8AC3E}">
        <p14:creationId xmlns:p14="http://schemas.microsoft.com/office/powerpoint/2010/main" val="763050624"/>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docProps/app.xml><?xml version="1.0" encoding="utf-8"?>
<Properties xmlns="http://schemas.openxmlformats.org/officeDocument/2006/extended-properties" xmlns:vt="http://schemas.openxmlformats.org/officeDocument/2006/docPropsVTypes">
  <Template>Organic</Template>
  <TotalTime>203</TotalTime>
  <Words>218</Words>
  <Application>Microsoft Office PowerPoint</Application>
  <PresentationFormat>Widescreen</PresentationFormat>
  <Paragraphs>18</Paragraphs>
  <Slides>11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Arial</vt:lpstr>
      <vt:lpstr>Cambria</vt:lpstr>
      <vt:lpstr>Garamond</vt:lpstr>
      <vt:lpstr>Organic</vt:lpstr>
      <vt:lpstr>Crime management system</vt:lpstr>
      <vt:lpstr>Abstract:</vt:lpstr>
      <vt:lpstr>Some of the tables and values</vt:lpstr>
      <vt:lpstr>Tables with the following tupples</vt:lpstr>
      <vt:lpstr>PowerPoint Presentation</vt:lpstr>
      <vt:lpstr>PowerPoint Presentation</vt:lpstr>
      <vt:lpstr>PowerPoint Presentation</vt:lpstr>
      <vt:lpstr>These are the some of the quires:</vt:lpstr>
      <vt:lpstr>PowerPoint Presentation</vt:lpstr>
      <vt:lpstr>User interface screenshots</vt:lpstr>
      <vt:lpstr>PowerPoint Presentation</vt:lpstr>
    </vt:vector>
  </TitlesOfParts>
  <Company>by adguard</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Crime management system</dc:title>
  <dc:creator>User</dc:creator>
  <cp:lastModifiedBy>ANUSHA B</cp:lastModifiedBy>
  <cp:revision>15</cp:revision>
  <dcterms:created xsi:type="dcterms:W3CDTF">2019-04-21T17:23:16Z</dcterms:created>
  <dcterms:modified xsi:type="dcterms:W3CDTF">2019-04-22T07:45:58Z</dcterms:modified>
</cp:coreProperties>
</file>